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78" r:id="rId2"/>
    <p:sldId id="257" r:id="rId3"/>
    <p:sldId id="272" r:id="rId4"/>
    <p:sldId id="271" r:id="rId5"/>
    <p:sldId id="258" r:id="rId6"/>
    <p:sldId id="260" r:id="rId7"/>
    <p:sldId id="279" r:id="rId8"/>
    <p:sldId id="280" r:id="rId9"/>
    <p:sldId id="286" r:id="rId10"/>
    <p:sldId id="28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06"/>
  </p:normalViewPr>
  <p:slideViewPr>
    <p:cSldViewPr snapToGrid="0" snapToObjects="1">
      <p:cViewPr varScale="1">
        <p:scale>
          <a:sx n="137" d="100"/>
          <a:sy n="137" d="100"/>
        </p:scale>
        <p:origin x="76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898547-EB52-49C9-A05D-76F796BFFB8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D643182-5F6D-4B71-BD96-DE2054D94CE4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DC28A25F-1B91-4B02-8198-C63E31E193FD}" type="parTrans" cxnId="{6822B2FE-B0BA-47E5-8DDF-1ED7DC3695F2}">
      <dgm:prSet/>
      <dgm:spPr/>
      <dgm:t>
        <a:bodyPr/>
        <a:lstStyle/>
        <a:p>
          <a:endParaRPr lang="en-US"/>
        </a:p>
      </dgm:t>
    </dgm:pt>
    <dgm:pt modelId="{24DD1C01-EC1C-4AAD-9BF9-9FBFDCEE6DF8}" type="sibTrans" cxnId="{6822B2FE-B0BA-47E5-8DDF-1ED7DC3695F2}">
      <dgm:prSet/>
      <dgm:spPr/>
      <dgm:t>
        <a:bodyPr/>
        <a:lstStyle/>
        <a:p>
          <a:endParaRPr lang="en-US"/>
        </a:p>
      </dgm:t>
    </dgm:pt>
    <dgm:pt modelId="{706EDF45-2E91-49E3-B175-E225C3BE37B8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B8936CF1-0B7E-4890-AE88-AF0BC0A13315}" type="parTrans" cxnId="{6EF678C7-5EF2-4FDF-8785-31779A9EA8C4}">
      <dgm:prSet/>
      <dgm:spPr/>
      <dgm:t>
        <a:bodyPr/>
        <a:lstStyle/>
        <a:p>
          <a:endParaRPr lang="en-US"/>
        </a:p>
      </dgm:t>
    </dgm:pt>
    <dgm:pt modelId="{A2BC753C-F228-4382-AEC2-266EDCB5A08D}" type="sibTrans" cxnId="{6EF678C7-5EF2-4FDF-8785-31779A9EA8C4}">
      <dgm:prSet/>
      <dgm:spPr/>
      <dgm:t>
        <a:bodyPr/>
        <a:lstStyle/>
        <a:p>
          <a:endParaRPr lang="en-US"/>
        </a:p>
      </dgm:t>
    </dgm:pt>
    <dgm:pt modelId="{E32E48CE-8521-42F7-9AF3-731F567625F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F68CF254-3BDB-4BA3-8D74-CE47CFCB1EA0}" type="parTrans" cxnId="{6C9E4CFD-76D3-4F63-8E45-DFAE682F8D13}">
      <dgm:prSet/>
      <dgm:spPr/>
      <dgm:t>
        <a:bodyPr/>
        <a:lstStyle/>
        <a:p>
          <a:endParaRPr lang="en-US"/>
        </a:p>
      </dgm:t>
    </dgm:pt>
    <dgm:pt modelId="{5C8F66A4-718D-48D8-A427-368483C4387E}" type="sibTrans" cxnId="{6C9E4CFD-76D3-4F63-8E45-DFAE682F8D13}">
      <dgm:prSet/>
      <dgm:spPr/>
      <dgm:t>
        <a:bodyPr/>
        <a:lstStyle/>
        <a:p>
          <a:endParaRPr lang="en-US"/>
        </a:p>
      </dgm:t>
    </dgm:pt>
    <dgm:pt modelId="{D7A6A65B-8192-4D2E-A2BF-D7DE7A61757B}" type="pres">
      <dgm:prSet presAssocID="{DE898547-EB52-49C9-A05D-76F796BFFB8B}" presName="root" presStyleCnt="0">
        <dgm:presLayoutVars>
          <dgm:dir/>
          <dgm:resizeHandles val="exact"/>
        </dgm:presLayoutVars>
      </dgm:prSet>
      <dgm:spPr/>
    </dgm:pt>
    <dgm:pt modelId="{09329253-C29D-4A47-B550-3CBDAC319754}" type="pres">
      <dgm:prSet presAssocID="{1D643182-5F6D-4B71-BD96-DE2054D94CE4}" presName="compNode" presStyleCnt="0"/>
      <dgm:spPr/>
    </dgm:pt>
    <dgm:pt modelId="{A3ABDC84-EA5A-40A4-8268-B5BFDEB7D667}" type="pres">
      <dgm:prSet presAssocID="{1D643182-5F6D-4B71-BD96-DE2054D94CE4}" presName="bgRect" presStyleLbl="bgShp" presStyleIdx="0" presStyleCnt="3"/>
      <dgm:spPr/>
    </dgm:pt>
    <dgm:pt modelId="{610D8F63-0EB7-4FE7-8CE2-1084862E84EF}" type="pres">
      <dgm:prSet presAssocID="{1D643182-5F6D-4B71-BD96-DE2054D94CE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EA77C6A7-29EB-455B-A118-1859590B81EE}" type="pres">
      <dgm:prSet presAssocID="{1D643182-5F6D-4B71-BD96-DE2054D94CE4}" presName="spaceRect" presStyleCnt="0"/>
      <dgm:spPr/>
    </dgm:pt>
    <dgm:pt modelId="{A0B05711-DA90-420F-8512-018D6D1F4EC5}" type="pres">
      <dgm:prSet presAssocID="{1D643182-5F6D-4B71-BD96-DE2054D94CE4}" presName="parTx" presStyleLbl="revTx" presStyleIdx="0" presStyleCnt="3">
        <dgm:presLayoutVars>
          <dgm:chMax val="0"/>
          <dgm:chPref val="0"/>
        </dgm:presLayoutVars>
      </dgm:prSet>
      <dgm:spPr/>
    </dgm:pt>
    <dgm:pt modelId="{1F486A43-1D68-4B06-80DE-914786083805}" type="pres">
      <dgm:prSet presAssocID="{24DD1C01-EC1C-4AAD-9BF9-9FBFDCEE6DF8}" presName="sibTrans" presStyleCnt="0"/>
      <dgm:spPr/>
    </dgm:pt>
    <dgm:pt modelId="{AE3F4C8A-4EF0-4DC4-8BCF-97A235D8B556}" type="pres">
      <dgm:prSet presAssocID="{706EDF45-2E91-49E3-B175-E225C3BE37B8}" presName="compNode" presStyleCnt="0"/>
      <dgm:spPr/>
    </dgm:pt>
    <dgm:pt modelId="{0D3BDB9F-6593-40E9-97DC-4008CB3E4EBB}" type="pres">
      <dgm:prSet presAssocID="{706EDF45-2E91-49E3-B175-E225C3BE37B8}" presName="bgRect" presStyleLbl="bgShp" presStyleIdx="1" presStyleCnt="3"/>
      <dgm:spPr/>
    </dgm:pt>
    <dgm:pt modelId="{9DB256FC-9E0D-46F4-ABA5-CB9CAD085F43}" type="pres">
      <dgm:prSet presAssocID="{706EDF45-2E91-49E3-B175-E225C3BE37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CA70267-6F1B-4B9B-A978-AFEBA197D01F}" type="pres">
      <dgm:prSet presAssocID="{706EDF45-2E91-49E3-B175-E225C3BE37B8}" presName="spaceRect" presStyleCnt="0"/>
      <dgm:spPr/>
    </dgm:pt>
    <dgm:pt modelId="{0493D305-4610-4AA8-A5EA-83766976AC89}" type="pres">
      <dgm:prSet presAssocID="{706EDF45-2E91-49E3-B175-E225C3BE37B8}" presName="parTx" presStyleLbl="revTx" presStyleIdx="1" presStyleCnt="3">
        <dgm:presLayoutVars>
          <dgm:chMax val="0"/>
          <dgm:chPref val="0"/>
        </dgm:presLayoutVars>
      </dgm:prSet>
      <dgm:spPr/>
    </dgm:pt>
    <dgm:pt modelId="{5ECCE295-AEF5-44E0-A12D-347FB92E0EAE}" type="pres">
      <dgm:prSet presAssocID="{A2BC753C-F228-4382-AEC2-266EDCB5A08D}" presName="sibTrans" presStyleCnt="0"/>
      <dgm:spPr/>
    </dgm:pt>
    <dgm:pt modelId="{5963F018-887B-4280-B88E-17800C78414F}" type="pres">
      <dgm:prSet presAssocID="{E32E48CE-8521-42F7-9AF3-731F567625F6}" presName="compNode" presStyleCnt="0"/>
      <dgm:spPr/>
    </dgm:pt>
    <dgm:pt modelId="{A46401C0-D1D0-46E7-AE48-29706B07E387}" type="pres">
      <dgm:prSet presAssocID="{E32E48CE-8521-42F7-9AF3-731F567625F6}" presName="bgRect" presStyleLbl="bgShp" presStyleIdx="2" presStyleCnt="3"/>
      <dgm:spPr/>
    </dgm:pt>
    <dgm:pt modelId="{DA4173B9-56CA-40F3-954C-70C3380EA1A3}" type="pres">
      <dgm:prSet presAssocID="{E32E48CE-8521-42F7-9AF3-731F567625F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D908C5C-ADAF-43ED-A74E-A5B11470FC97}" type="pres">
      <dgm:prSet presAssocID="{E32E48CE-8521-42F7-9AF3-731F567625F6}" presName="spaceRect" presStyleCnt="0"/>
      <dgm:spPr/>
    </dgm:pt>
    <dgm:pt modelId="{38A66CA3-609D-42CE-96D4-4066FD13AD58}" type="pres">
      <dgm:prSet presAssocID="{E32E48CE-8521-42F7-9AF3-731F567625F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B57802C-2E10-4686-88A1-1DEEB9234E0E}" type="presOf" srcId="{706EDF45-2E91-49E3-B175-E225C3BE37B8}" destId="{0493D305-4610-4AA8-A5EA-83766976AC89}" srcOrd="0" destOrd="0" presId="urn:microsoft.com/office/officeart/2018/2/layout/IconVerticalSolidList"/>
    <dgm:cxn modelId="{98CD6E42-6270-4CDB-BBED-D676DC55C219}" type="presOf" srcId="{1D643182-5F6D-4B71-BD96-DE2054D94CE4}" destId="{A0B05711-DA90-420F-8512-018D6D1F4EC5}" srcOrd="0" destOrd="0" presId="urn:microsoft.com/office/officeart/2018/2/layout/IconVerticalSolidList"/>
    <dgm:cxn modelId="{F23DC45F-346C-4CC0-A15E-7E5FA217B589}" type="presOf" srcId="{E32E48CE-8521-42F7-9AF3-731F567625F6}" destId="{38A66CA3-609D-42CE-96D4-4066FD13AD58}" srcOrd="0" destOrd="0" presId="urn:microsoft.com/office/officeart/2018/2/layout/IconVerticalSolidList"/>
    <dgm:cxn modelId="{3A35BFAC-E860-4831-8BAC-7C2807CBE3AD}" type="presOf" srcId="{DE898547-EB52-49C9-A05D-76F796BFFB8B}" destId="{D7A6A65B-8192-4D2E-A2BF-D7DE7A61757B}" srcOrd="0" destOrd="0" presId="urn:microsoft.com/office/officeart/2018/2/layout/IconVerticalSolidList"/>
    <dgm:cxn modelId="{6EF678C7-5EF2-4FDF-8785-31779A9EA8C4}" srcId="{DE898547-EB52-49C9-A05D-76F796BFFB8B}" destId="{706EDF45-2E91-49E3-B175-E225C3BE37B8}" srcOrd="1" destOrd="0" parTransId="{B8936CF1-0B7E-4890-AE88-AF0BC0A13315}" sibTransId="{A2BC753C-F228-4382-AEC2-266EDCB5A08D}"/>
    <dgm:cxn modelId="{6C9E4CFD-76D3-4F63-8E45-DFAE682F8D13}" srcId="{DE898547-EB52-49C9-A05D-76F796BFFB8B}" destId="{E32E48CE-8521-42F7-9AF3-731F567625F6}" srcOrd="2" destOrd="0" parTransId="{F68CF254-3BDB-4BA3-8D74-CE47CFCB1EA0}" sibTransId="{5C8F66A4-718D-48D8-A427-368483C4387E}"/>
    <dgm:cxn modelId="{6822B2FE-B0BA-47E5-8DDF-1ED7DC3695F2}" srcId="{DE898547-EB52-49C9-A05D-76F796BFFB8B}" destId="{1D643182-5F6D-4B71-BD96-DE2054D94CE4}" srcOrd="0" destOrd="0" parTransId="{DC28A25F-1B91-4B02-8198-C63E31E193FD}" sibTransId="{24DD1C01-EC1C-4AAD-9BF9-9FBFDCEE6DF8}"/>
    <dgm:cxn modelId="{67C429D8-ABEC-4A33-99A8-AB77AC10E49C}" type="presParOf" srcId="{D7A6A65B-8192-4D2E-A2BF-D7DE7A61757B}" destId="{09329253-C29D-4A47-B550-3CBDAC319754}" srcOrd="0" destOrd="0" presId="urn:microsoft.com/office/officeart/2018/2/layout/IconVerticalSolidList"/>
    <dgm:cxn modelId="{5DAB25BC-6E3A-4E67-94C0-ACC306D942B1}" type="presParOf" srcId="{09329253-C29D-4A47-B550-3CBDAC319754}" destId="{A3ABDC84-EA5A-40A4-8268-B5BFDEB7D667}" srcOrd="0" destOrd="0" presId="urn:microsoft.com/office/officeart/2018/2/layout/IconVerticalSolidList"/>
    <dgm:cxn modelId="{35379E8F-E405-4E90-AB3A-24D73841C32E}" type="presParOf" srcId="{09329253-C29D-4A47-B550-3CBDAC319754}" destId="{610D8F63-0EB7-4FE7-8CE2-1084862E84EF}" srcOrd="1" destOrd="0" presId="urn:microsoft.com/office/officeart/2018/2/layout/IconVerticalSolidList"/>
    <dgm:cxn modelId="{0D758157-F28B-4D58-AEFC-485D52CC5BA7}" type="presParOf" srcId="{09329253-C29D-4A47-B550-3CBDAC319754}" destId="{EA77C6A7-29EB-455B-A118-1859590B81EE}" srcOrd="2" destOrd="0" presId="urn:microsoft.com/office/officeart/2018/2/layout/IconVerticalSolidList"/>
    <dgm:cxn modelId="{91F0F546-F6B9-4378-9F66-8D43FF596D81}" type="presParOf" srcId="{09329253-C29D-4A47-B550-3CBDAC319754}" destId="{A0B05711-DA90-420F-8512-018D6D1F4EC5}" srcOrd="3" destOrd="0" presId="urn:microsoft.com/office/officeart/2018/2/layout/IconVerticalSolidList"/>
    <dgm:cxn modelId="{1150F982-5B1F-4F0E-A866-9E7A0CAF0BDE}" type="presParOf" srcId="{D7A6A65B-8192-4D2E-A2BF-D7DE7A61757B}" destId="{1F486A43-1D68-4B06-80DE-914786083805}" srcOrd="1" destOrd="0" presId="urn:microsoft.com/office/officeart/2018/2/layout/IconVerticalSolidList"/>
    <dgm:cxn modelId="{7B8D9F58-B053-44CC-BA51-3CE7DF811A40}" type="presParOf" srcId="{D7A6A65B-8192-4D2E-A2BF-D7DE7A61757B}" destId="{AE3F4C8A-4EF0-4DC4-8BCF-97A235D8B556}" srcOrd="2" destOrd="0" presId="urn:microsoft.com/office/officeart/2018/2/layout/IconVerticalSolidList"/>
    <dgm:cxn modelId="{5A7D86AA-B24F-413B-85B4-84C4E9A0DCF0}" type="presParOf" srcId="{AE3F4C8A-4EF0-4DC4-8BCF-97A235D8B556}" destId="{0D3BDB9F-6593-40E9-97DC-4008CB3E4EBB}" srcOrd="0" destOrd="0" presId="urn:microsoft.com/office/officeart/2018/2/layout/IconVerticalSolidList"/>
    <dgm:cxn modelId="{36523D3A-1CDF-4DE0-A9B0-8703E3FFF379}" type="presParOf" srcId="{AE3F4C8A-4EF0-4DC4-8BCF-97A235D8B556}" destId="{9DB256FC-9E0D-46F4-ABA5-CB9CAD085F43}" srcOrd="1" destOrd="0" presId="urn:microsoft.com/office/officeart/2018/2/layout/IconVerticalSolidList"/>
    <dgm:cxn modelId="{D2D993B8-405A-4155-9784-732D8BEEAB05}" type="presParOf" srcId="{AE3F4C8A-4EF0-4DC4-8BCF-97A235D8B556}" destId="{FCA70267-6F1B-4B9B-A978-AFEBA197D01F}" srcOrd="2" destOrd="0" presId="urn:microsoft.com/office/officeart/2018/2/layout/IconVerticalSolidList"/>
    <dgm:cxn modelId="{8946B598-1039-4FF1-9D87-4D08A42773AC}" type="presParOf" srcId="{AE3F4C8A-4EF0-4DC4-8BCF-97A235D8B556}" destId="{0493D305-4610-4AA8-A5EA-83766976AC89}" srcOrd="3" destOrd="0" presId="urn:microsoft.com/office/officeart/2018/2/layout/IconVerticalSolidList"/>
    <dgm:cxn modelId="{12B37285-BBF3-44FC-AB3A-7E2F320FC14B}" type="presParOf" srcId="{D7A6A65B-8192-4D2E-A2BF-D7DE7A61757B}" destId="{5ECCE295-AEF5-44E0-A12D-347FB92E0EAE}" srcOrd="3" destOrd="0" presId="urn:microsoft.com/office/officeart/2018/2/layout/IconVerticalSolidList"/>
    <dgm:cxn modelId="{41A8C33C-AFAD-4933-9B8D-B7C741000C54}" type="presParOf" srcId="{D7A6A65B-8192-4D2E-A2BF-D7DE7A61757B}" destId="{5963F018-887B-4280-B88E-17800C78414F}" srcOrd="4" destOrd="0" presId="urn:microsoft.com/office/officeart/2018/2/layout/IconVerticalSolidList"/>
    <dgm:cxn modelId="{B8CBA66F-624D-4FBF-9164-2D230B45EA8A}" type="presParOf" srcId="{5963F018-887B-4280-B88E-17800C78414F}" destId="{A46401C0-D1D0-46E7-AE48-29706B07E387}" srcOrd="0" destOrd="0" presId="urn:microsoft.com/office/officeart/2018/2/layout/IconVerticalSolidList"/>
    <dgm:cxn modelId="{9736C9CA-E3D3-4299-A2EE-AE1DAFF9A960}" type="presParOf" srcId="{5963F018-887B-4280-B88E-17800C78414F}" destId="{DA4173B9-56CA-40F3-954C-70C3380EA1A3}" srcOrd="1" destOrd="0" presId="urn:microsoft.com/office/officeart/2018/2/layout/IconVerticalSolidList"/>
    <dgm:cxn modelId="{6AEF06B2-CED6-4952-A28D-5CFC5B85D3F9}" type="presParOf" srcId="{5963F018-887B-4280-B88E-17800C78414F}" destId="{5D908C5C-ADAF-43ED-A74E-A5B11470FC97}" srcOrd="2" destOrd="0" presId="urn:microsoft.com/office/officeart/2018/2/layout/IconVerticalSolidList"/>
    <dgm:cxn modelId="{4531D722-1A9A-47C4-9055-A26E08A7243D}" type="presParOf" srcId="{5963F018-887B-4280-B88E-17800C78414F}" destId="{38A66CA3-609D-42CE-96D4-4066FD13AD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BDC84-EA5A-40A4-8268-B5BFDEB7D667}">
      <dsp:nvSpPr>
        <dsp:cNvPr id="0" name=""/>
        <dsp:cNvSpPr/>
      </dsp:nvSpPr>
      <dsp:spPr>
        <a:xfrm>
          <a:off x="0" y="669"/>
          <a:ext cx="4408884" cy="1567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D8F63-0EB7-4FE7-8CE2-1084862E84EF}">
      <dsp:nvSpPr>
        <dsp:cNvPr id="0" name=""/>
        <dsp:cNvSpPr/>
      </dsp:nvSpPr>
      <dsp:spPr>
        <a:xfrm>
          <a:off x="474065" y="353280"/>
          <a:ext cx="861938" cy="8619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B05711-DA90-420F-8512-018D6D1F4EC5}">
      <dsp:nvSpPr>
        <dsp:cNvPr id="0" name=""/>
        <dsp:cNvSpPr/>
      </dsp:nvSpPr>
      <dsp:spPr>
        <a:xfrm>
          <a:off x="1810069" y="669"/>
          <a:ext cx="2598814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810069" y="669"/>
        <a:ext cx="2598814" cy="1567160"/>
      </dsp:txXfrm>
    </dsp:sp>
    <dsp:sp modelId="{0D3BDB9F-6593-40E9-97DC-4008CB3E4EBB}">
      <dsp:nvSpPr>
        <dsp:cNvPr id="0" name=""/>
        <dsp:cNvSpPr/>
      </dsp:nvSpPr>
      <dsp:spPr>
        <a:xfrm>
          <a:off x="0" y="1959619"/>
          <a:ext cx="4408884" cy="1567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256FC-9E0D-46F4-ABA5-CB9CAD085F43}">
      <dsp:nvSpPr>
        <dsp:cNvPr id="0" name=""/>
        <dsp:cNvSpPr/>
      </dsp:nvSpPr>
      <dsp:spPr>
        <a:xfrm>
          <a:off x="474065" y="2312230"/>
          <a:ext cx="861938" cy="8619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3D305-4610-4AA8-A5EA-83766976AC89}">
      <dsp:nvSpPr>
        <dsp:cNvPr id="0" name=""/>
        <dsp:cNvSpPr/>
      </dsp:nvSpPr>
      <dsp:spPr>
        <a:xfrm>
          <a:off x="1810069" y="1959619"/>
          <a:ext cx="2598814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810069" y="1959619"/>
        <a:ext cx="2598814" cy="1567160"/>
      </dsp:txXfrm>
    </dsp:sp>
    <dsp:sp modelId="{A46401C0-D1D0-46E7-AE48-29706B07E387}">
      <dsp:nvSpPr>
        <dsp:cNvPr id="0" name=""/>
        <dsp:cNvSpPr/>
      </dsp:nvSpPr>
      <dsp:spPr>
        <a:xfrm>
          <a:off x="0" y="3918570"/>
          <a:ext cx="4408884" cy="15671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173B9-56CA-40F3-954C-70C3380EA1A3}">
      <dsp:nvSpPr>
        <dsp:cNvPr id="0" name=""/>
        <dsp:cNvSpPr/>
      </dsp:nvSpPr>
      <dsp:spPr>
        <a:xfrm>
          <a:off x="474065" y="4271181"/>
          <a:ext cx="861938" cy="8619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66CA3-609D-42CE-96D4-4066FD13AD58}">
      <dsp:nvSpPr>
        <dsp:cNvPr id="0" name=""/>
        <dsp:cNvSpPr/>
      </dsp:nvSpPr>
      <dsp:spPr>
        <a:xfrm>
          <a:off x="1810069" y="3918570"/>
          <a:ext cx="2598814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810069" y="3918570"/>
        <a:ext cx="2598814" cy="1567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C3564-7831-4D0C-96AC-3A28CA78D575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37EC4-7AB9-4F1D-92CC-438021870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85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37EC4-7AB9-4F1D-92CC-4380218709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4E8330-C94E-CE66-EE95-4D73300DA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4933" y="685680"/>
            <a:ext cx="3152492" cy="3596201"/>
          </a:xfrm>
        </p:spPr>
        <p:txBody>
          <a:bodyPr>
            <a:normAutofit/>
          </a:bodyPr>
          <a:lstStyle/>
          <a:p>
            <a:pPr algn="r"/>
            <a:r>
              <a:rPr lang="en-US" sz="4700">
                <a:solidFill>
                  <a:schemeClr val="bg1"/>
                </a:solidFill>
              </a:rPr>
              <a:t>Group 03’s Study Buddy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B70D157-D75A-8A8D-C26C-10B498594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4933" y="4373955"/>
            <a:ext cx="3152492" cy="1143291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Anika Siddiqui Mayesha</a:t>
            </a: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Rumaysa </a:t>
            </a:r>
            <a:r>
              <a:rPr lang="en-US" sz="1600" dirty="0" err="1">
                <a:solidFill>
                  <a:schemeClr val="bg1"/>
                </a:solidFill>
              </a:rPr>
              <a:t>Babulkhair</a:t>
            </a:r>
            <a:endParaRPr lang="en-US" sz="1600" dirty="0">
              <a:solidFill>
                <a:schemeClr val="bg1"/>
              </a:solidFill>
            </a:endParaRP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Yurii </a:t>
            </a:r>
            <a:r>
              <a:rPr lang="en-US" sz="1600" dirty="0" err="1">
                <a:solidFill>
                  <a:schemeClr val="bg1"/>
                </a:solidFill>
              </a:rPr>
              <a:t>Sykal</a:t>
            </a:r>
            <a:r>
              <a:rPr lang="en-US" sz="1600" dirty="0">
                <a:solidFill>
                  <a:schemeClr val="bg1"/>
                </a:solidFill>
              </a:rPr>
              <a:t>(Team Lead)</a:t>
            </a: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Lorenzo Palleschi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09" y="1361348"/>
            <a:ext cx="3625427" cy="4258176"/>
            <a:chOff x="1674895" y="1345036"/>
            <a:chExt cx="5428610" cy="421093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Video 21" descr="People Planning">
            <a:extLst>
              <a:ext uri="{FF2B5EF4-FFF2-40B4-BE49-F238E27FC236}">
                <a16:creationId xmlns:a16="http://schemas.microsoft.com/office/drawing/2014/main" id="{8F2686CC-C763-EB70-F350-F663AAC0D3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6516" r="8269" b="-1"/>
          <a:stretch>
            <a:fillRect/>
          </a:stretch>
        </p:blipFill>
        <p:spPr>
          <a:xfrm>
            <a:off x="1275016" y="2179560"/>
            <a:ext cx="3129634" cy="2340538"/>
          </a:xfrm>
          <a:prstGeom prst="rect">
            <a:avLst/>
          </a:prstGeom>
          <a:ln w="28575">
            <a:noFill/>
          </a:ln>
        </p:spPr>
      </p:pic>
      <p:sp>
        <p:nvSpPr>
          <p:cNvPr id="53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E15D8D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5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E15D8D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57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59870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CCE520-70F0-C933-644A-83DCB8BD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12" y="2580170"/>
            <a:ext cx="3152492" cy="1538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09" y="1361348"/>
            <a:ext cx="3625427" cy="4258176"/>
            <a:chOff x="1674895" y="1345036"/>
            <a:chExt cx="5428610" cy="421093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5" name="Freeform: Shape 404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Video 5" descr="Neon Pink Question Mark">
            <a:extLst>
              <a:ext uri="{FF2B5EF4-FFF2-40B4-BE49-F238E27FC236}">
                <a16:creationId xmlns:a16="http://schemas.microsoft.com/office/drawing/2014/main" id="{0EACC2BB-9336-B63D-6B98-4FC1B1D508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3617" r="11168" b="-1"/>
          <a:stretch>
            <a:fillRect/>
          </a:stretch>
        </p:blipFill>
        <p:spPr>
          <a:xfrm rot="2380000">
            <a:off x="1299396" y="2219915"/>
            <a:ext cx="3129634" cy="2340539"/>
          </a:xfrm>
          <a:prstGeom prst="rect">
            <a:avLst/>
          </a:prstGeom>
          <a:ln w="28575">
            <a:noFill/>
          </a:ln>
        </p:spPr>
      </p:pic>
      <p:sp>
        <p:nvSpPr>
          <p:cNvPr id="409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AB004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0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AB0041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67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59870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44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969" y="1450655"/>
            <a:ext cx="2949022" cy="3956690"/>
          </a:xfrm>
        </p:spPr>
        <p:txBody>
          <a:bodyPr anchor="ctr">
            <a:normAutofit/>
          </a:bodyPr>
          <a:lstStyle/>
          <a:p>
            <a:r>
              <a:rPr lang="en-US" sz="7000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18969" y="1450655"/>
            <a:ext cx="294902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18969" y="5408571"/>
            <a:ext cx="294902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6F53F1-7531-BE5F-8E58-405012EED4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6232825"/>
              </p:ext>
            </p:extLst>
          </p:nvPr>
        </p:nvGraphicFramePr>
        <p:xfrm>
          <a:off x="4296376" y="685800"/>
          <a:ext cx="4408884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69C4F-B545-4B4D-6C61-636B43231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87F4CB-0BFA-B371-8061-5B14948B3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425" y="2073715"/>
            <a:ext cx="5201819" cy="29930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1883640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5066757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9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2649CE-82FC-5AAB-E60D-881F57785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21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396390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14244" y="-34538"/>
            <a:ext cx="4991553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66395" y="-23905"/>
            <a:ext cx="5028938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0164" y="-23905"/>
            <a:ext cx="5028938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4E129-30F9-76AD-9513-6B7CE2C95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1806" y="895483"/>
            <a:ext cx="4339674" cy="3011190"/>
          </a:xfrm>
        </p:spPr>
        <p:txBody>
          <a:bodyPr>
            <a:normAutofit/>
          </a:bodyPr>
          <a:lstStyle/>
          <a:p>
            <a:endParaRPr lang="en-US" sz="4700" dirty="0">
              <a:solidFill>
                <a:schemeClr val="bg1"/>
              </a:solidFill>
            </a:endParaRPr>
          </a:p>
        </p:txBody>
      </p:sp>
      <p:sp>
        <p:nvSpPr>
          <p:cNvPr id="222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037" y="188494"/>
            <a:ext cx="786278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3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037" y="188494"/>
            <a:ext cx="786278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87321" y="3578317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8" name="Oval 227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393" y="4910353"/>
            <a:ext cx="351068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393" y="4910353"/>
            <a:ext cx="351068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66850" y="4200769"/>
            <a:ext cx="2077150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66850" y="4200769"/>
            <a:ext cx="2077150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84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the Study Assistant Must Do</a:t>
            </a:r>
          </a:p>
        </p:txBody>
      </p:sp>
      <p:grpSp>
        <p:nvGrpSpPr>
          <p:cNvPr id="39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9E66C-0E9F-C411-5B0D-F48913933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building&#10;&#10;AI-generated content may be incorrect.">
            <a:extLst>
              <a:ext uri="{FF2B5EF4-FFF2-40B4-BE49-F238E27FC236}">
                <a16:creationId xmlns:a16="http://schemas.microsoft.com/office/drawing/2014/main" id="{404A70E1-6034-DB70-C0F1-2E08CF16E0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4000" r="-1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6F17E-D55B-141E-5665-AC657669A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27B0BD-3D7F-D114-BEE2-5090BB64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/>
              <a:t>Basic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18AB4-9672-F693-62B0-C1C02F735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92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278D84-2B68-29BA-3107-CE37CC96E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90"/>
            <a:ext cx="9143999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ED347F-F90F-9D04-6535-18DE3EA48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1" y="240242"/>
            <a:ext cx="8070041" cy="693824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sz="3500" dirty="0"/>
              <a:t>Example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47F039-9EBB-8109-215C-83577B6816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73" t="9091" r="21764" b="1"/>
          <a:stretch>
            <a:fillRect/>
          </a:stretch>
        </p:blipFill>
        <p:spPr>
          <a:xfrm>
            <a:off x="4757737" y="2768814"/>
            <a:ext cx="3883655" cy="29127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3E4DA-0ACE-7464-6A4A-E6A373091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5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896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9144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8E4A2D93-9DAE-43C5-95CD-F46329CE74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27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31</Words>
  <Application>Microsoft Macintosh PowerPoint</Application>
  <PresentationFormat>On-screen Show (4:3)</PresentationFormat>
  <Paragraphs>11</Paragraphs>
  <Slides>10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Calibri</vt:lpstr>
      <vt:lpstr>Office Theme</vt:lpstr>
      <vt:lpstr>Group 03’s Study Buddy</vt:lpstr>
      <vt:lpstr>Agenda</vt:lpstr>
      <vt:lpstr>PowerPoint Presentation</vt:lpstr>
      <vt:lpstr>PowerPoint Presentation</vt:lpstr>
      <vt:lpstr>What the Study Assistant Must Do</vt:lpstr>
      <vt:lpstr>PowerPoint Presentation</vt:lpstr>
      <vt:lpstr>Basic Workflow</vt:lpstr>
      <vt:lpstr>Example</vt:lpstr>
      <vt:lpstr>PowerPoint Presentation</vt:lpstr>
      <vt:lpstr>Any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Anika Siddiqui</dc:creator>
  <cp:keywords/>
  <dc:description>generated using python-pptx</dc:description>
  <cp:lastModifiedBy>D24125711 Rumaysa Qayyum Babulkhair</cp:lastModifiedBy>
  <cp:revision>13</cp:revision>
  <dcterms:created xsi:type="dcterms:W3CDTF">2013-01-27T09:14:16Z</dcterms:created>
  <dcterms:modified xsi:type="dcterms:W3CDTF">2025-10-23T14:11:26Z</dcterms:modified>
  <cp:category/>
</cp:coreProperties>
</file>